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20-6-2013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20-6-2013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20-6-2013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20-6-2013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20-6-2013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20-6-2013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20-6-2013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20-6-2013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20-6-2013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20-6-2013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20-6-2013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20-6-2013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youtube.com/watch?v=N_ctFcyEZg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youtube.com/watch?v=gom_Gdp_1t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youtube.com/watch?v=_PCkLujZDg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 descr="koefno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1628800"/>
            <a:ext cx="5049758" cy="3801941"/>
          </a:xfrm>
          <a:ln>
            <a:solidFill>
              <a:schemeClr val="tx2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The Zorg of Holland</a:t>
            </a:r>
            <a:endParaRPr lang="nl-NL" dirty="0"/>
          </a:p>
        </p:txBody>
      </p:sp>
      <p:pic>
        <p:nvPicPr>
          <p:cNvPr id="4" name="Tijdelijke aanduiding voor inhoud 3" descr="zorgofholland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63688" y="1772815"/>
            <a:ext cx="6048672" cy="431471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Het verpleeghuis</a:t>
            </a:r>
            <a:endParaRPr lang="nl-NL" dirty="0"/>
          </a:p>
        </p:txBody>
      </p:sp>
      <p:pic>
        <p:nvPicPr>
          <p:cNvPr id="4" name="Tijdelijke aanduiding voor inhoud 3" descr="koefnoen verpleeghuis.jpg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63688" y="1870667"/>
            <a:ext cx="6264696" cy="3631401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 bed, in bad en op de plee.</a:t>
            </a:r>
            <a:endParaRPr lang="nl-NL" dirty="0"/>
          </a:p>
        </p:txBody>
      </p:sp>
      <p:pic>
        <p:nvPicPr>
          <p:cNvPr id="4" name="Tijdelijke aanduiding voor inhoud 3" descr="koefnoen uit bed bad op plee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835696" y="1988840"/>
            <a:ext cx="5810820" cy="326858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zorg van de toekomst.</a:t>
            </a:r>
            <a:endParaRPr lang="nl-NL" dirty="0"/>
          </a:p>
        </p:txBody>
      </p:sp>
      <p:pic>
        <p:nvPicPr>
          <p:cNvPr id="4" name="Tijdelijke aanduiding voor inhoud 3" descr="koefnoen toekomst van de zorg.jpg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051720" y="1988840"/>
            <a:ext cx="5400600" cy="404523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22</Words>
  <Application>Microsoft Office PowerPoint</Application>
  <PresentationFormat>Diavoorstelling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Dia 1</vt:lpstr>
      <vt:lpstr>The Zorg of Holland</vt:lpstr>
      <vt:lpstr>Het verpleeghuis</vt:lpstr>
      <vt:lpstr>Uit bed, in bad en op de plee.</vt:lpstr>
      <vt:lpstr>De zorg van de toekomst.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Koefnoen</dc:title>
  <cp:lastModifiedBy>Esther Scheltens</cp:lastModifiedBy>
  <cp:revision>2</cp:revision>
  <dcterms:modified xsi:type="dcterms:W3CDTF">2013-06-20T18:38:53Z</dcterms:modified>
</cp:coreProperties>
</file>